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37"/>
  </p:notesMasterIdLst>
  <p:sldIdLst>
    <p:sldId id="256" r:id="rId2"/>
    <p:sldId id="257" r:id="rId3"/>
    <p:sldId id="278" r:id="rId4"/>
    <p:sldId id="299" r:id="rId5"/>
    <p:sldId id="308" r:id="rId6"/>
    <p:sldId id="309" r:id="rId7"/>
    <p:sldId id="310" r:id="rId8"/>
    <p:sldId id="311" r:id="rId9"/>
    <p:sldId id="313" r:id="rId10"/>
    <p:sldId id="317" r:id="rId11"/>
    <p:sldId id="314" r:id="rId12"/>
    <p:sldId id="315" r:id="rId13"/>
    <p:sldId id="318" r:id="rId14"/>
    <p:sldId id="316" r:id="rId15"/>
    <p:sldId id="312" r:id="rId16"/>
    <p:sldId id="319" r:id="rId17"/>
    <p:sldId id="320" r:id="rId18"/>
    <p:sldId id="321" r:id="rId19"/>
    <p:sldId id="286" r:id="rId20"/>
    <p:sldId id="287" r:id="rId21"/>
    <p:sldId id="302" r:id="rId22"/>
    <p:sldId id="303" r:id="rId23"/>
    <p:sldId id="298" r:id="rId24"/>
    <p:sldId id="300" r:id="rId25"/>
    <p:sldId id="305" r:id="rId26"/>
    <p:sldId id="306" r:id="rId27"/>
    <p:sldId id="301" r:id="rId28"/>
    <p:sldId id="304" r:id="rId29"/>
    <p:sldId id="307" r:id="rId30"/>
    <p:sldId id="297" r:id="rId31"/>
    <p:sldId id="296" r:id="rId32"/>
    <p:sldId id="260" r:id="rId33"/>
    <p:sldId id="274" r:id="rId34"/>
    <p:sldId id="275" r:id="rId35"/>
    <p:sldId id="27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37481-841B-40AD-A891-4A29A46DEAFB}" v="29" dt="2023-04-18T17:56:17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18T18:00:25.381" v="1918" actId="269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modSp add del">
        <pc:chgData name="Emily Crose" userId="5a1598ef78992c55" providerId="LiveId" clId="{75F37481-841B-40AD-A891-4A29A46DEAFB}" dt="2023-04-18T18:00:25.381" v="1918" actId="2696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8T18:00:25.381" v="1918" actId="2696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8T18:00:25.381" v="1918" actId="2696"/>
        <pc:sldMkLst>
          <pc:docMk/>
          <pc:sldMk cId="3028504148" sldId="281"/>
        </pc:sldMkLst>
      </pc:sldChg>
      <pc:sldChg chg="modSp add">
        <pc:chgData name="Emily Crose" userId="5a1598ef78992c55" providerId="LiveId" clId="{75F37481-841B-40AD-A891-4A29A46DEAFB}" dt="2023-04-17T00:08:52.373" v="16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">
        <pc:chgData name="Emily Crose" userId="5a1598ef78992c55" providerId="LiveId" clId="{75F37481-841B-40AD-A891-4A29A46DEAFB}" dt="2023-04-17T14:08:24.364" v="1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7T14:08:24.364" v="1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7T17:11:25.122" v="715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7T17:23:45.574" v="1239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7T17:23:45.574" v="1239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">
        <pc:chgData name="Emily Crose" userId="5a1598ef78992c55" providerId="LiveId" clId="{75F37481-841B-40AD-A891-4A29A46DEAFB}" dt="2023-04-17T17:14:07.886" v="956" actId="20577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">
        <pc:chgData name="Emily Crose" userId="5a1598ef78992c55" providerId="LiveId" clId="{75F37481-841B-40AD-A891-4A29A46DEAFB}" dt="2023-04-17T17:15:15.840" v="1002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7T17:15:00.041" v="99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setBg modClrScheme chgLayout modNotesTx">
        <pc:chgData name="Emily Crose" userId="5a1598ef78992c55" providerId="LiveId" clId="{75F37481-841B-40AD-A891-4A29A46DEAFB}" dt="2023-04-17T14:42:26.543" v="713" actId="20577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7T14:42:04.429" v="587" actId="2660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7T17:13:52.170" v="951" actId="26606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7T17:17:00.332" v="1085" actId="20577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7T17:21:17.171" v="1138" actId="6549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8T17:27:45.603" v="1484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8T17:27:05.362" v="1347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mod setBg">
        <pc:chgData name="Emily Crose" userId="5a1598ef78992c55" providerId="LiveId" clId="{75F37481-841B-40AD-A891-4A29A46DEAFB}" dt="2023-04-18T17:47:03.251" v="1738" actId="26606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51:03.510" v="1779" actId="26606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8T17:54:40.291" v="1849" actId="14100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8T17:54:35.622" v="1848" actId="26606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setBg setClrOvrMap">
        <pc:chgData name="Emily Crose" userId="5a1598ef78992c55" providerId="LiveId" clId="{75F37481-841B-40AD-A891-4A29A46DEAFB}" dt="2023-04-18T17:55:46.046" v="1877" actId="14100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actory with smokestacks&#10;&#10;Description automatically generated with low confidence">
            <a:extLst>
              <a:ext uri="{FF2B5EF4-FFF2-40B4-BE49-F238E27FC236}">
                <a16:creationId xmlns:a16="http://schemas.microsoft.com/office/drawing/2014/main" id="{53BCBF14-8F67-2EB4-9031-961ED6CC8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FA6AE-A342-B368-2D3A-1A6DC1C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Inside The Victim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C48515C-7FA6-41E1-55A8-B646887C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77" y="1438360"/>
            <a:ext cx="5130855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05FA1-D930-EB8D-497B-1598FCEA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Who Cares About This?</a:t>
            </a:r>
          </a:p>
        </p:txBody>
      </p:sp>
    </p:spTree>
    <p:extLst>
      <p:ext uri="{BB962C8B-B14F-4D97-AF65-F5344CB8AC3E}">
        <p14:creationId xmlns:p14="http://schemas.microsoft.com/office/powerpoint/2010/main" val="297661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2E3038-1B26-84DF-60E1-511909FD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E0186-4429-5E2D-BD46-3DCC528D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Does Software Fit In?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trail in front of a car">
            <a:extLst>
              <a:ext uri="{FF2B5EF4-FFF2-40B4-BE49-F238E27FC236}">
                <a16:creationId xmlns:a16="http://schemas.microsoft.com/office/drawing/2014/main" id="{BD743A52-3BBB-666F-069B-6ABF8C23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28D57-1596-6119-91E8-DDFFE020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Can This Apply To Cars?</a:t>
            </a:r>
          </a:p>
        </p:txBody>
      </p:sp>
    </p:spTree>
    <p:extLst>
      <p:ext uri="{BB962C8B-B14F-4D97-AF65-F5344CB8AC3E}">
        <p14:creationId xmlns:p14="http://schemas.microsoft.com/office/powerpoint/2010/main" val="27673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4D71-3631-290D-E3EF-E27104B6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Car-Based Attack Surface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80AD6B-50F1-044D-93EB-ADD8981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69" y="643463"/>
            <a:ext cx="8556958" cy="36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9231-F38D-29B2-6B93-AF8B559A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Local Car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F1AA715-D4DB-391F-43B8-1A0C5DBF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20" y="1320799"/>
            <a:ext cx="6256287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3EDB5-3B27-9470-2E49-9C8E34B7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Car Attack Surfaces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D5175A-F363-D729-303D-0E2ECB1C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" y="1870462"/>
            <a:ext cx="6142020" cy="3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Programming Interfaces (APIs)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F48A-4055-A9BC-D003-61325B42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they do for applications?</a:t>
            </a:r>
          </a:p>
          <a:p>
            <a:r>
              <a:rPr lang="en-US" dirty="0"/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16" y="1724917"/>
            <a:ext cx="9195367" cy="34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913557" y="643463"/>
            <a:ext cx="637167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pPr>
              <a:buClr>
                <a:srgbClr val="DBB475"/>
              </a:buClr>
            </a:pPr>
            <a:r>
              <a:rPr lang="en-US" sz="1600" dirty="0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API Frameworks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6" b="13578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API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HTTP GET Header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18349" y="643463"/>
            <a:ext cx="776209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HTTP POST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" r="15376" b="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EA98A-E511-4EFE-C174-52517710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83653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5" r="-1" b="3140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oauth</a:t>
            </a:r>
            <a:r>
              <a:rPr lang="en-US" dirty="0"/>
              <a:t> work?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Programming Interface (API)</a:t>
            </a:r>
          </a:p>
          <a:p>
            <a:pPr lvl="1"/>
            <a:r>
              <a:rPr lang="en-US" dirty="0"/>
              <a:t>Enables automated, programmatic retrieval of information using a standard framework.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Rate-Limit</a:t>
            </a:r>
          </a:p>
          <a:p>
            <a:pPr lvl="1"/>
            <a:r>
              <a:rPr lang="en-US" dirty="0"/>
              <a:t>How many requests can occur at a given time.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5B59-B1F6-5D94-3E7A-71C17910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Purdue Model Explained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Steel machine">
            <a:extLst>
              <a:ext uri="{FF2B5EF4-FFF2-40B4-BE49-F238E27FC236}">
                <a16:creationId xmlns:a16="http://schemas.microsoft.com/office/drawing/2014/main" id="{43E1644F-EAAE-1652-5C9E-E7DA41B60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60" r="-1" b="23106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5FCA-C1A8-CADF-8FFE-DE35BF9F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Purdue Mode,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6030-016C-E0B8-98BE-B8B3DF7E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of arranging and segmenting networked operational technology (OT) devices.</a:t>
            </a:r>
          </a:p>
        </p:txBody>
      </p:sp>
    </p:spTree>
    <p:extLst>
      <p:ext uri="{BB962C8B-B14F-4D97-AF65-F5344CB8AC3E}">
        <p14:creationId xmlns:p14="http://schemas.microsoft.com/office/powerpoint/2010/main" val="118298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979F7C3-926B-771E-780A-CC2068A3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157287"/>
            <a:ext cx="9696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8E2AB83-987B-3133-911A-917F85E3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85" y="482600"/>
            <a:ext cx="7684630" cy="58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, camera, indoor, black&#10;&#10;Description automatically generated">
            <a:extLst>
              <a:ext uri="{FF2B5EF4-FFF2-40B4-BE49-F238E27FC236}">
                <a16:creationId xmlns:a16="http://schemas.microsoft.com/office/drawing/2014/main" id="{43DF67F2-06B2-103E-63F1-32772F63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669" b="13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07631-136D-351E-8384-A92FA0E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Anatomy Of A Complex OT Attack</a:t>
            </a:r>
          </a:p>
        </p:txBody>
      </p:sp>
    </p:spTree>
    <p:extLst>
      <p:ext uri="{BB962C8B-B14F-4D97-AF65-F5344CB8AC3E}">
        <p14:creationId xmlns:p14="http://schemas.microsoft.com/office/powerpoint/2010/main" val="100948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713</TotalTime>
  <Words>280</Words>
  <Application>Microsoft Office PowerPoint</Application>
  <PresentationFormat>Widescreen</PresentationFormat>
  <Paragraphs>63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Purdue Model Explained</vt:lpstr>
      <vt:lpstr>Purdue Mode, What Is It?</vt:lpstr>
      <vt:lpstr>PowerPoint Presentation</vt:lpstr>
      <vt:lpstr>PowerPoint Presentation</vt:lpstr>
      <vt:lpstr>Anatomy Of A Complex OT Attack</vt:lpstr>
      <vt:lpstr>PowerPoint Presentation</vt:lpstr>
      <vt:lpstr>Inside The Victim Network</vt:lpstr>
      <vt:lpstr>Who Cares About This?</vt:lpstr>
      <vt:lpstr>PowerPoint Presentation</vt:lpstr>
      <vt:lpstr>How Does Software Fit In?</vt:lpstr>
      <vt:lpstr>Can This Apply To Cars?</vt:lpstr>
      <vt:lpstr>Car-Based Attack Surface</vt:lpstr>
      <vt:lpstr>Local Car Network</vt:lpstr>
      <vt:lpstr>Popular Car Attack Surfaces</vt:lpstr>
      <vt:lpstr>Application Programming Interfaces (APIs)</vt:lpstr>
      <vt:lpstr>PowerPoint Presentation</vt:lpstr>
      <vt:lpstr>API Key</vt:lpstr>
      <vt:lpstr>Why Do We Need API Keys?</vt:lpstr>
      <vt:lpstr>Popular API Frameworks</vt:lpstr>
      <vt:lpstr>HTTP API Verbs</vt:lpstr>
      <vt:lpstr>HTTP GET Header</vt:lpstr>
      <vt:lpstr>HTTP POST Header</vt:lpstr>
      <vt:lpstr>Weather API</vt:lpstr>
      <vt:lpstr>PowerPoint Presentation</vt:lpstr>
      <vt:lpstr>Securing APIs</vt:lpstr>
      <vt:lpstr>What is Oauth?</vt:lpstr>
      <vt:lpstr>How does oauth work?</vt:lpstr>
      <vt:lpstr>Question or clarifications?</vt:lpstr>
      <vt:lpstr>Questions?</vt:lpstr>
      <vt:lpstr>Review Day 2</vt:lpstr>
      <vt:lpstr>Preview day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2023-04-18T18:00:34Z</dcterms:modified>
</cp:coreProperties>
</file>